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73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2050" autoAdjust="0"/>
  </p:normalViewPr>
  <p:slideViewPr>
    <p:cSldViewPr snapToGrid="0">
      <p:cViewPr varScale="1">
        <p:scale>
          <a:sx n="58" d="100"/>
          <a:sy n="58" d="100"/>
        </p:scale>
        <p:origin x="20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6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54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34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653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8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3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32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2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63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7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30F8-BD35-481C-811D-F128B5985F66}" type="datetimeFigureOut">
              <a:rPr lang="en-US" smtClean="0"/>
              <a:t>6/11/2019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1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67749B9-B5A2-48FF-906A-B65305E52B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88150"/>
            <a:ext cx="10515600" cy="43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02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9ECDE9-DDBF-44C4-A7B7-B8014F64B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34F03A-76F5-4E5C-ABCC-72BB90102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2" y="438150"/>
            <a:ext cx="11877675" cy="59817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D766BE-5D07-4EAE-ADBC-665B05F21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69251"/>
            <a:ext cx="12192000" cy="80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5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DC37262-CA6B-452D-B7F0-F1C1792F7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99320"/>
            <a:ext cx="10515600" cy="5278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9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76111CC-B67D-4D34-850D-FC0BD961D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54447"/>
            <a:ext cx="10515600" cy="516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5398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A31A939-B4C3-4F92-8F4C-593C79ACF7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46760"/>
            <a:ext cx="10515600" cy="49835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F2C894-74C7-43DC-8B98-DA8EC2D1E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6270" y="4605663"/>
            <a:ext cx="12192000" cy="863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E7E3CE-8B6E-4F93-AE15-30C50C8ECC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97455" y="5830265"/>
            <a:ext cx="12192000" cy="880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36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FE7E491-E61A-40BD-B3D4-537D37BB41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38112"/>
            <a:ext cx="10515600" cy="440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93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973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2960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500743"/>
            <a:ext cx="10515600" cy="56762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69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962495E-F6B2-45CC-ADDE-A2B96D425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09569"/>
            <a:ext cx="10515600" cy="4857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8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15113A49-BA38-4B05-AF67-AF8F84F6C9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21393"/>
            <a:ext cx="10515600" cy="503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1AC97C6-9F01-42B2-8DAE-A89A49AA33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56545"/>
            <a:ext cx="10515600" cy="536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92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944AD05-E9A6-4472-9E55-9B957BB037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49413"/>
            <a:ext cx="10515600" cy="517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52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129364-DEF8-41EC-BED9-52B364321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2764" y="947452"/>
            <a:ext cx="10766643" cy="522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76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4D9E279-2B69-4F4A-950C-3963475D9E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27771"/>
            <a:ext cx="10515600" cy="522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24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FD516EC-E2CC-45B7-9E3F-11AB66889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31126"/>
            <a:ext cx="10515600" cy="481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28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9645586-859C-4235-947C-F1997593BC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80807"/>
            <a:ext cx="10515600" cy="551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45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6601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Theertha</dc:creator>
  <cp:lastModifiedBy>Prasad Theertha</cp:lastModifiedBy>
  <cp:revision>71</cp:revision>
  <dcterms:created xsi:type="dcterms:W3CDTF">2019-04-28T07:50:22Z</dcterms:created>
  <dcterms:modified xsi:type="dcterms:W3CDTF">2019-06-11T00:13:35Z</dcterms:modified>
</cp:coreProperties>
</file>

<file path=docProps/thumbnail.jpeg>
</file>